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Oops-concepts-Object-Oriented-Programming-Concepts-in-Java-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5963740"/>
            <a:ext cx="3518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Oops-concepts-Object-Oriented-Programming-Concepts-in-Java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Oops-concepts-Object-Oriented-Programming-Concepts-in-Java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Oops-concepts-Object-Oriented-Programming-Concepts-in-Java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Oops-concepts-Object-Oriented-Programming-Concepts-in-Java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Oops-concepts-Object-Oriented-Programming-Concepts-in-Java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Oops-concepts-Object-Oriented-Programming-Concepts-in-Java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Oops-concepts-Object-Oriented-Programming-Concepts-in-Java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Oops-concepts-Object-Oriented-Programming-Concepts-in-Java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Oops-concepts-Object-Oriented-Programming-Concepts-in-Java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Oops-concepts-Object-Oriented-Programming-Concepts-in-Java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Oops-concepts-Object-Oriented-Programming-Concepts-in-Java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Oops-concepts-Object-Oriented-Programming-Concepts-in-Java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Oops-concepts-Object-Oriented-Programming-Concepts-in-Java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Oops-concepts-Object-Oriented-Programming-Concepts-in-Java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Oops-concepts-Object-Oriented-Programming-Concepts-in-Java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Oops-concepts-Object-Oriented-Programming-Concepts-in-Java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Oops-concepts-Object-Oriented-Programming-Concepts-in-Java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Oops-concepts-Object-Oriented-Programming-Concepts-in-Java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Oops-concepts-Object-Oriented-Programming-Concepts-in-Java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Oops-concepts-Object-Oriented-Programming-Concepts-in-Java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Oops-concepts-Object-Oriented-Programming-Concepts-in-Java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Oops-concepts-Object-Oriented-Programming-Concepts-in-Java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Oops-concepts-Object-Oriented-Programming-Concepts-in-Java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Oops-concepts-Object-Oriented-Programming-Concepts-in-Java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Oops-concepts-Object-Oriented-Programming-Concepts-in-Java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On-screen Show (4:3)</PresentationFormat>
  <Paragraphs>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2025-02-08T18:09:32Z</dcterms:modified>
  <cp:category/>
</cp:coreProperties>
</file>